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7993063" cy="10585450"/>
  <p:notesSz cx="6858000" cy="9144000"/>
  <p:defaultTextStyle>
    <a:defPPr>
      <a:defRPr lang="ru-RU"/>
    </a:defPPr>
    <a:lvl1pPr marL="0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0809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61618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92428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23237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54046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84855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15664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46474" algn="l" defTabSz="106161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72" y="-126"/>
      </p:cViewPr>
      <p:guideLst>
        <p:guide orient="horz" pos="3334"/>
        <p:guide pos="2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9480" y="3288353"/>
            <a:ext cx="6794104" cy="226901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8960" y="5998421"/>
            <a:ext cx="5595144" cy="27051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61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92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2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54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84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15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46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794971" y="423910"/>
            <a:ext cx="1798439" cy="9031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9653" y="423910"/>
            <a:ext cx="5262100" cy="9031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397" y="6802132"/>
            <a:ext cx="6794104" cy="210238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397" y="4486567"/>
            <a:ext cx="6794104" cy="231556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080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61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92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23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54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84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156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464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9653" y="2469940"/>
            <a:ext cx="3530269" cy="6985907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63141" y="2469940"/>
            <a:ext cx="3530269" cy="6985907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9654" y="2369475"/>
            <a:ext cx="3531658" cy="987484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0809" indent="0">
              <a:buNone/>
              <a:defRPr sz="2300" b="1"/>
            </a:lvl2pPr>
            <a:lvl3pPr marL="1061618" indent="0">
              <a:buNone/>
              <a:defRPr sz="2100" b="1"/>
            </a:lvl3pPr>
            <a:lvl4pPr marL="1592428" indent="0">
              <a:buNone/>
              <a:defRPr sz="1900" b="1"/>
            </a:lvl4pPr>
            <a:lvl5pPr marL="2123237" indent="0">
              <a:buNone/>
              <a:defRPr sz="1900" b="1"/>
            </a:lvl5pPr>
            <a:lvl6pPr marL="2654046" indent="0">
              <a:buNone/>
              <a:defRPr sz="1900" b="1"/>
            </a:lvl6pPr>
            <a:lvl7pPr marL="3184855" indent="0">
              <a:buNone/>
              <a:defRPr sz="1900" b="1"/>
            </a:lvl7pPr>
            <a:lvl8pPr marL="3715664" indent="0">
              <a:buNone/>
              <a:defRPr sz="1900" b="1"/>
            </a:lvl8pPr>
            <a:lvl9pPr marL="424647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9654" y="3356960"/>
            <a:ext cx="3531658" cy="6098886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60366" y="2369475"/>
            <a:ext cx="3533045" cy="987484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0809" indent="0">
              <a:buNone/>
              <a:defRPr sz="2300" b="1"/>
            </a:lvl2pPr>
            <a:lvl3pPr marL="1061618" indent="0">
              <a:buNone/>
              <a:defRPr sz="2100" b="1"/>
            </a:lvl3pPr>
            <a:lvl4pPr marL="1592428" indent="0">
              <a:buNone/>
              <a:defRPr sz="1900" b="1"/>
            </a:lvl4pPr>
            <a:lvl5pPr marL="2123237" indent="0">
              <a:buNone/>
              <a:defRPr sz="1900" b="1"/>
            </a:lvl5pPr>
            <a:lvl6pPr marL="2654046" indent="0">
              <a:buNone/>
              <a:defRPr sz="1900" b="1"/>
            </a:lvl6pPr>
            <a:lvl7pPr marL="3184855" indent="0">
              <a:buNone/>
              <a:defRPr sz="1900" b="1"/>
            </a:lvl7pPr>
            <a:lvl8pPr marL="3715664" indent="0">
              <a:buNone/>
              <a:defRPr sz="1900" b="1"/>
            </a:lvl8pPr>
            <a:lvl9pPr marL="424647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060366" y="3356960"/>
            <a:ext cx="3533045" cy="6098886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654" y="421458"/>
            <a:ext cx="2629663" cy="179364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25066" y="421459"/>
            <a:ext cx="4468345" cy="9034389"/>
          </a:xfrm>
        </p:spPr>
        <p:txBody>
          <a:bodyPr/>
          <a:lstStyle>
            <a:lvl1pPr>
              <a:defRPr sz="37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9654" y="2215104"/>
            <a:ext cx="2629663" cy="7240743"/>
          </a:xfrm>
        </p:spPr>
        <p:txBody>
          <a:bodyPr/>
          <a:lstStyle>
            <a:lvl1pPr marL="0" indent="0">
              <a:buNone/>
              <a:defRPr sz="1600"/>
            </a:lvl1pPr>
            <a:lvl2pPr marL="530809" indent="0">
              <a:buNone/>
              <a:defRPr sz="1400"/>
            </a:lvl2pPr>
            <a:lvl3pPr marL="1061618" indent="0">
              <a:buNone/>
              <a:defRPr sz="1200"/>
            </a:lvl3pPr>
            <a:lvl4pPr marL="1592428" indent="0">
              <a:buNone/>
              <a:defRPr sz="1000"/>
            </a:lvl4pPr>
            <a:lvl5pPr marL="2123237" indent="0">
              <a:buNone/>
              <a:defRPr sz="1000"/>
            </a:lvl5pPr>
            <a:lvl6pPr marL="2654046" indent="0">
              <a:buNone/>
              <a:defRPr sz="1000"/>
            </a:lvl6pPr>
            <a:lvl7pPr marL="3184855" indent="0">
              <a:buNone/>
              <a:defRPr sz="1000"/>
            </a:lvl7pPr>
            <a:lvl8pPr marL="3715664" indent="0">
              <a:buNone/>
              <a:defRPr sz="1000"/>
            </a:lvl8pPr>
            <a:lvl9pPr marL="424647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6696" y="7409816"/>
            <a:ext cx="4795838" cy="87477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6696" y="945829"/>
            <a:ext cx="4795838" cy="6351270"/>
          </a:xfrm>
        </p:spPr>
        <p:txBody>
          <a:bodyPr/>
          <a:lstStyle>
            <a:lvl1pPr marL="0" indent="0">
              <a:buNone/>
              <a:defRPr sz="3700"/>
            </a:lvl1pPr>
            <a:lvl2pPr marL="530809" indent="0">
              <a:buNone/>
              <a:defRPr sz="3300"/>
            </a:lvl2pPr>
            <a:lvl3pPr marL="1061618" indent="0">
              <a:buNone/>
              <a:defRPr sz="2800"/>
            </a:lvl3pPr>
            <a:lvl4pPr marL="1592428" indent="0">
              <a:buNone/>
              <a:defRPr sz="2300"/>
            </a:lvl4pPr>
            <a:lvl5pPr marL="2123237" indent="0">
              <a:buNone/>
              <a:defRPr sz="2300"/>
            </a:lvl5pPr>
            <a:lvl6pPr marL="2654046" indent="0">
              <a:buNone/>
              <a:defRPr sz="2300"/>
            </a:lvl6pPr>
            <a:lvl7pPr marL="3184855" indent="0">
              <a:buNone/>
              <a:defRPr sz="2300"/>
            </a:lvl7pPr>
            <a:lvl8pPr marL="3715664" indent="0">
              <a:buNone/>
              <a:defRPr sz="2300"/>
            </a:lvl8pPr>
            <a:lvl9pPr marL="424647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6696" y="8284587"/>
            <a:ext cx="4795838" cy="1242319"/>
          </a:xfrm>
        </p:spPr>
        <p:txBody>
          <a:bodyPr/>
          <a:lstStyle>
            <a:lvl1pPr marL="0" indent="0">
              <a:buNone/>
              <a:defRPr sz="1600"/>
            </a:lvl1pPr>
            <a:lvl2pPr marL="530809" indent="0">
              <a:buNone/>
              <a:defRPr sz="1400"/>
            </a:lvl2pPr>
            <a:lvl3pPr marL="1061618" indent="0">
              <a:buNone/>
              <a:defRPr sz="1200"/>
            </a:lvl3pPr>
            <a:lvl4pPr marL="1592428" indent="0">
              <a:buNone/>
              <a:defRPr sz="1000"/>
            </a:lvl4pPr>
            <a:lvl5pPr marL="2123237" indent="0">
              <a:buNone/>
              <a:defRPr sz="1000"/>
            </a:lvl5pPr>
            <a:lvl6pPr marL="2654046" indent="0">
              <a:buNone/>
              <a:defRPr sz="1000"/>
            </a:lvl6pPr>
            <a:lvl7pPr marL="3184855" indent="0">
              <a:buNone/>
              <a:defRPr sz="1000"/>
            </a:lvl7pPr>
            <a:lvl8pPr marL="3715664" indent="0">
              <a:buNone/>
              <a:defRPr sz="1000"/>
            </a:lvl8pPr>
            <a:lvl9pPr marL="424647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653" y="423909"/>
            <a:ext cx="7193757" cy="1764242"/>
          </a:xfrm>
          <a:prstGeom prst="rect">
            <a:avLst/>
          </a:prstGeom>
        </p:spPr>
        <p:txBody>
          <a:bodyPr vert="horz" lIns="106162" tIns="53081" rIns="106162" bIns="5308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9653" y="2469940"/>
            <a:ext cx="7193757" cy="6985907"/>
          </a:xfrm>
          <a:prstGeom prst="rect">
            <a:avLst/>
          </a:prstGeom>
        </p:spPr>
        <p:txBody>
          <a:bodyPr vert="horz" lIns="106162" tIns="53081" rIns="106162" bIns="5308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9653" y="9811145"/>
            <a:ext cx="1865048" cy="563577"/>
          </a:xfrm>
          <a:prstGeom prst="rect">
            <a:avLst/>
          </a:prstGeom>
        </p:spPr>
        <p:txBody>
          <a:bodyPr vert="horz" lIns="106162" tIns="53081" rIns="106162" bIns="5308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730963" y="9811145"/>
            <a:ext cx="2531137" cy="563577"/>
          </a:xfrm>
          <a:prstGeom prst="rect">
            <a:avLst/>
          </a:prstGeom>
        </p:spPr>
        <p:txBody>
          <a:bodyPr vert="horz" lIns="106162" tIns="53081" rIns="106162" bIns="5308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728362" y="9811145"/>
            <a:ext cx="1865048" cy="563577"/>
          </a:xfrm>
          <a:prstGeom prst="rect">
            <a:avLst/>
          </a:prstGeom>
        </p:spPr>
        <p:txBody>
          <a:bodyPr vert="horz" lIns="106162" tIns="53081" rIns="106162" bIns="5308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61618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8107" indent="-398107" algn="l" defTabSz="1061618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62565" indent="-331756" algn="l" defTabSz="1061618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27023" indent="-265405" algn="l" defTabSz="106161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57832" indent="-265405" algn="l" defTabSz="1061618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88641" indent="-265405" algn="l" defTabSz="1061618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19451" indent="-265405" algn="l" defTabSz="106161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50260" indent="-265405" algn="l" defTabSz="106161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81069" indent="-265405" algn="l" defTabSz="106161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11878" indent="-265405" algn="l" defTabSz="106161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0809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618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2428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3237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4046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84855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15664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46474" algn="l" defTabSz="106161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m0-tub-ru.yandex.net/i?id=4611d507ff34438857fabe507d2327ef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7993063" cy="10585450"/>
          </a:xfrm>
          <a:prstGeom prst="rect">
            <a:avLst/>
          </a:prstGeom>
          <a:noFill/>
        </p:spPr>
      </p:pic>
      <p:pic>
        <p:nvPicPr>
          <p:cNvPr id="3" name="Рисунок 2" descr="https://pp.userapi.com/c830401/v830401322/7f4a1/5pImGDOj1N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755" y="220627"/>
            <a:ext cx="321471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53589" y="292065"/>
            <a:ext cx="42862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Озеров Александр Сергеевич</a:t>
            </a:r>
            <a:endParaRPr lang="ru-RU" sz="5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Родился 23 марта 1994 года.</a:t>
            </a:r>
            <a:endParaRPr lang="ru-RU" sz="7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2014 году окончил Казанское театральное училище, отделение "Артист Эстрады" (мастерская </a:t>
            </a:r>
            <a:r>
              <a:rPr lang="ru-RU" sz="20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Фаткуллин</a:t>
            </a: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Р.М.);</a:t>
            </a:r>
            <a:endParaRPr lang="ru-RU" sz="7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2016 году окончил Казанское театральное училище, драматическое отделение (мастерская </a:t>
            </a:r>
            <a:r>
              <a:rPr lang="ru-RU" sz="20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Кешнер</a:t>
            </a: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В.В.);</a:t>
            </a:r>
            <a:endParaRPr lang="ru-RU" sz="7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2011 года работает в команде «Молодежный Театр на </a:t>
            </a:r>
            <a:r>
              <a:rPr lang="ru-RU" sz="20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Булаке</a:t>
            </a: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210449" y="4721221"/>
            <a:ext cx="59014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РОЛИ В СПЕКТАКЛЯХ МОЛОДЕЖНОГО ТЕАТРА НА БУЛАКЕ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pp.userapi.com/c855624/v855624166/1ccd0/JDP55IzvPXo.jpg"/>
          <p:cNvPicPr/>
          <p:nvPr/>
        </p:nvPicPr>
        <p:blipFill>
          <a:blip r:embed="rId4"/>
          <a:srcRect l="8225" t="8486" r="27465"/>
          <a:stretch>
            <a:fillRect/>
          </a:stretch>
        </p:blipFill>
        <p:spPr bwMode="auto">
          <a:xfrm rot="798129">
            <a:off x="200910" y="8150964"/>
            <a:ext cx="2101362" cy="199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p.userapi.com/c855424/v855424166/1bff3/CLRvDnwgIwY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20441780">
            <a:off x="5069097" y="8387925"/>
            <a:ext cx="2702153" cy="1801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p.userapi.com/c854024/v854024166/1c288/DSQlNNzgW7Y.jpg"/>
          <p:cNvPicPr/>
          <p:nvPr/>
        </p:nvPicPr>
        <p:blipFill>
          <a:blip r:embed="rId6"/>
          <a:srcRect l="28372" t="23955" r="20168"/>
          <a:stretch>
            <a:fillRect/>
          </a:stretch>
        </p:blipFill>
        <p:spPr bwMode="auto">
          <a:xfrm rot="20923714">
            <a:off x="5711043" y="5435601"/>
            <a:ext cx="1944053" cy="191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https://pp.userapi.com/c845323/v845323824/1e2056/I75ztZlg1xE.jpg"/>
          <p:cNvPicPr>
            <a:picLocks noChangeAspect="1" noChangeArrowheads="1"/>
          </p:cNvPicPr>
          <p:nvPr/>
        </p:nvPicPr>
        <p:blipFill>
          <a:blip r:embed="rId7"/>
          <a:srcRect l="4759" t="1784" r="25039"/>
          <a:stretch>
            <a:fillRect/>
          </a:stretch>
        </p:blipFill>
        <p:spPr bwMode="auto">
          <a:xfrm rot="472696">
            <a:off x="281755" y="5292725"/>
            <a:ext cx="2214578" cy="2066925"/>
          </a:xfrm>
          <a:prstGeom prst="rect">
            <a:avLst/>
          </a:prstGeom>
          <a:noFill/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567771" y="5006973"/>
            <a:ext cx="3357587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Неспящие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Лондоне» - Филипп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«Телефонные звонки» - Александр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«Отель Вегас» - Лифтер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«Примадонны» - </a:t>
            </a:r>
            <a:r>
              <a:rPr kumimoji="0" lang="ru-RU" sz="1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Дункан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Буч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«Зима» – Солдат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«Удивительный случай» – Евгений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«Тайна Новогодних игрушек «– Снеговик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Ханума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»-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Акоп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«Анна Герман»- Збигнев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113</Words>
  <PresentationFormat>Произвольный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2019-04-08T15:49:12Z</dcterms:created>
  <dcterms:modified xsi:type="dcterms:W3CDTF">2019-04-08T16:09:05Z</dcterms:modified>
</cp:coreProperties>
</file>